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notesMasterIdLst>
    <p:notesMasterId r:id="rId37"/>
  </p:notesMasterIdLst>
  <p:sldIdLst>
    <p:sldId id="539" r:id="rId3"/>
    <p:sldId id="260" r:id="rId4"/>
    <p:sldId id="319" r:id="rId5"/>
    <p:sldId id="257" r:id="rId6"/>
    <p:sldId id="258" r:id="rId7"/>
    <p:sldId id="259" r:id="rId8"/>
    <p:sldId id="54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26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viewProps" Target="viewProp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3C8053-C215-4F1B-B034-F2CEC3A12651}" type="datetimeFigureOut">
              <a:rPr lang="en-IN" smtClean="0"/>
              <a:t>05-11-2024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586552-9209-4EF2-8CFF-E55CDE485F8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778415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Google Shape;81;p1:notes">
            <a:extLst>
              <a:ext uri="{FF2B5EF4-FFF2-40B4-BE49-F238E27FC236}">
                <a16:creationId xmlns:a16="http://schemas.microsoft.com/office/drawing/2014/main" id="{6239290D-3E94-FAD0-7910-CDA7DFA9C49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5" tIns="91425" rIns="91425" bIns="91425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6387" name="Google Shape;82;p1:notes">
            <a:extLst>
              <a:ext uri="{FF2B5EF4-FFF2-40B4-BE49-F238E27FC236}">
                <a16:creationId xmlns:a16="http://schemas.microsoft.com/office/drawing/2014/main" id="{1D7A565E-33A6-6574-9D57-CFC2299100B1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custGeom>
            <a:avLst/>
            <a:gdLst>
              <a:gd name="T0" fmla="*/ 0 w 120000"/>
              <a:gd name="T1" fmla="*/ 0 h 120000"/>
              <a:gd name="T2" fmla="*/ 6096000 w 120000"/>
              <a:gd name="T3" fmla="*/ 0 h 120000"/>
              <a:gd name="T4" fmla="*/ 6096000 w 120000"/>
              <a:gd name="T5" fmla="*/ 3429000 h 120000"/>
              <a:gd name="T6" fmla="*/ 0 w 120000"/>
              <a:gd name="T7" fmla="*/ 3429000 h 120000"/>
              <a:gd name="T8" fmla="*/ 0 w 120000"/>
              <a:gd name="T9" fmla="*/ 0 h 1200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43907A-1C36-3163-8823-398418319B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678931A-C565-4B1C-A936-B5CA39C7CD04}" type="datetimeFigureOut">
              <a:rPr lang="en-US"/>
              <a:pPr>
                <a:defRPr/>
              </a:pPr>
              <a:t>11/5/2024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15672E-874D-F919-479C-F31C3BA8D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598ECE-D04C-C905-0358-5B5D39EB6E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96BF32D-9D31-4CD0-8B17-4D91DA246A6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32265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9D64DB-4A11-4A09-0DCC-22DCD5F44D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50980CB-B09E-44F2-B85A-CC28BFF3936C}" type="datetimeFigureOut">
              <a:rPr lang="en-US"/>
              <a:pPr>
                <a:defRPr/>
              </a:pPr>
              <a:t>11/5/2024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92C25F-F2EA-6F3C-AA22-17672639A5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A07625-2F75-2E9C-173F-813E0BCA7A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CEB05AD-D529-4C46-BA41-798F8AAE7F0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88607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6307AB-A758-7ACF-1EF5-39524460A1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204204F-497E-4357-BC10-5017874068A6}" type="datetimeFigureOut">
              <a:rPr lang="en-US"/>
              <a:pPr>
                <a:defRPr/>
              </a:pPr>
              <a:t>11/5/2024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83595D-F878-D090-2021-A9C3B17B1B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837D67-0477-0305-7A3A-F51005303E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08B7426-2160-4114-9A12-2143FC70264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773991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7"/>
          <p:cNvSpPr txBox="1">
            <a:spLocks noGrp="1"/>
          </p:cNvSpPr>
          <p:nvPr>
            <p:ph type="title"/>
          </p:nvPr>
        </p:nvSpPr>
        <p:spPr>
          <a:xfrm>
            <a:off x="963084" y="4406902"/>
            <a:ext cx="10363200" cy="1362076"/>
          </a:xfrm>
          <a:prstGeom prst="rect">
            <a:avLst/>
          </a:prstGeom>
          <a:noFill/>
          <a:ln>
            <a:noFill/>
          </a:ln>
        </p:spPr>
        <p:txBody>
          <a:bodyPr anchor="t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Calibri"/>
              <a:buNone/>
              <a:defRPr sz="42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7"/>
          <p:cNvSpPr txBox="1"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  <a:noFill/>
          <a:ln>
            <a:noFill/>
          </a:ln>
        </p:spPr>
        <p:txBody>
          <a:bodyPr anchor="b"/>
          <a:lstStyle>
            <a:lvl1pPr marL="457200" lvl="0" indent="-228600" algn="l">
              <a:spcBef>
                <a:spcPts val="432"/>
              </a:spcBef>
              <a:spcAft>
                <a:spcPts val="0"/>
              </a:spcAft>
              <a:buClr>
                <a:srgbClr val="888888"/>
              </a:buClr>
              <a:buSzPts val="2160"/>
              <a:buNone/>
              <a:defRPr sz="216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84"/>
              </a:spcBef>
              <a:spcAft>
                <a:spcPts val="0"/>
              </a:spcAft>
              <a:buClr>
                <a:srgbClr val="888888"/>
              </a:buClr>
              <a:buSzPts val="1920"/>
              <a:buNone/>
              <a:defRPr sz="192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36"/>
              </a:spcBef>
              <a:spcAft>
                <a:spcPts val="0"/>
              </a:spcAft>
              <a:buClr>
                <a:srgbClr val="888888"/>
              </a:buClr>
              <a:buSzPts val="1680"/>
              <a:buNone/>
              <a:defRPr sz="1679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8"/>
              </a:spcBef>
              <a:spcAft>
                <a:spcPts val="0"/>
              </a:spcAft>
              <a:buClr>
                <a:srgbClr val="888888"/>
              </a:buClr>
              <a:buSzPts val="1440"/>
              <a:buNone/>
              <a:defRPr sz="144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8"/>
              </a:spcBef>
              <a:spcAft>
                <a:spcPts val="0"/>
              </a:spcAft>
              <a:buClr>
                <a:srgbClr val="888888"/>
              </a:buClr>
              <a:buSzPts val="1440"/>
              <a:buNone/>
              <a:defRPr sz="144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8"/>
              </a:spcBef>
              <a:spcAft>
                <a:spcPts val="0"/>
              </a:spcAft>
              <a:buClr>
                <a:srgbClr val="888888"/>
              </a:buClr>
              <a:buSzPts val="1440"/>
              <a:buNone/>
              <a:defRPr sz="144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8"/>
              </a:spcBef>
              <a:spcAft>
                <a:spcPts val="0"/>
              </a:spcAft>
              <a:buClr>
                <a:srgbClr val="888888"/>
              </a:buClr>
              <a:buSzPts val="1440"/>
              <a:buNone/>
              <a:defRPr sz="144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8"/>
              </a:spcBef>
              <a:spcAft>
                <a:spcPts val="0"/>
              </a:spcAft>
              <a:buClr>
                <a:srgbClr val="888888"/>
              </a:buClr>
              <a:buSzPts val="1440"/>
              <a:buNone/>
              <a:defRPr sz="144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8"/>
              </a:spcBef>
              <a:spcAft>
                <a:spcPts val="0"/>
              </a:spcAft>
              <a:buClr>
                <a:srgbClr val="888888"/>
              </a:buClr>
              <a:buSzPts val="1440"/>
              <a:buNone/>
              <a:defRPr sz="144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" name="Google Shape;26;p7">
            <a:extLst>
              <a:ext uri="{FF2B5EF4-FFF2-40B4-BE49-F238E27FC236}">
                <a16:creationId xmlns:a16="http://schemas.microsoft.com/office/drawing/2014/main" id="{9EEDF353-4C94-1A51-9B4E-266144ABD1CB}"/>
              </a:ext>
            </a:extLst>
          </p:cNvPr>
          <p:cNvSpPr txBox="1">
            <a:spLocks noGrp="1"/>
          </p:cNvSpPr>
          <p:nvPr>
            <p:ph type="dt" idx="10"/>
          </p:nvPr>
        </p:nvSpPr>
        <p:spPr/>
        <p:txBody>
          <a:bodyPr/>
          <a:lstStyle>
            <a:lvl1pPr lvl="0" algn="l">
              <a:spcBef>
                <a:spcPts val="0"/>
              </a:spcBef>
              <a:spcAft>
                <a:spcPts val="0"/>
              </a:spcAft>
              <a:buClrTx/>
              <a:buSzPts val="1400"/>
              <a:buFontTx/>
              <a:buNone/>
              <a:defRPr kern="1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3" name="Google Shape;27;p7">
            <a:extLst>
              <a:ext uri="{FF2B5EF4-FFF2-40B4-BE49-F238E27FC236}">
                <a16:creationId xmlns:a16="http://schemas.microsoft.com/office/drawing/2014/main" id="{F972E414-C475-FD52-1DCC-A4C153BCD37D}"/>
              </a:ext>
            </a:extLst>
          </p:cNvPr>
          <p:cNvSpPr txBox="1">
            <a:spLocks noGrp="1"/>
          </p:cNvSpPr>
          <p:nvPr>
            <p:ph type="ftr" idx="11"/>
          </p:nvPr>
        </p:nvSpPr>
        <p:spPr/>
        <p:txBody>
          <a:bodyPr/>
          <a:lstStyle>
            <a:lvl1pPr lvl="0" algn="ctr">
              <a:spcBef>
                <a:spcPts val="0"/>
              </a:spcBef>
              <a:spcAft>
                <a:spcPts val="0"/>
              </a:spcAft>
              <a:buClrTx/>
              <a:buSzPts val="1400"/>
              <a:buFontTx/>
              <a:buNone/>
              <a:defRPr kern="1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4" name="Google Shape;28;p7">
            <a:extLst>
              <a:ext uri="{FF2B5EF4-FFF2-40B4-BE49-F238E27FC236}">
                <a16:creationId xmlns:a16="http://schemas.microsoft.com/office/drawing/2014/main" id="{3B75AAB7-8282-D53A-6274-FFF4F87D311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/>
        <p:txBody>
          <a:bodyPr/>
          <a:lstStyle>
            <a:lvl1pPr marL="0" lvl="0" indent="0" algn="r">
              <a:spcBef>
                <a:spcPts val="0"/>
              </a:spcBef>
              <a:buClrTx/>
              <a:buFontTx/>
              <a:buNone/>
              <a:defRPr kern="1200"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>
              <a:defRPr/>
            </a:pPr>
            <a:fld id="{AAD0773F-BC41-4673-8580-9B75BA127ADF}" type="slidenum">
              <a:rPr lang="en-US"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125945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 Conte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8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8"/>
          <p:cNvSpPr txBox="1">
            <a:spLocks noGrp="1"/>
          </p:cNvSpPr>
          <p:nvPr>
            <p:ph type="body" idx="1"/>
          </p:nvPr>
        </p:nvSpPr>
        <p:spPr>
          <a:xfrm>
            <a:off x="609600" y="1600203"/>
            <a:ext cx="5384800" cy="4525963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457200" lvl="0" indent="-4191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/>
            </a:lvl1pPr>
            <a:lvl2pPr marL="914400" lvl="1" indent="-388619" algn="l">
              <a:spcBef>
                <a:spcPts val="504"/>
              </a:spcBef>
              <a:spcAft>
                <a:spcPts val="0"/>
              </a:spcAft>
              <a:buClr>
                <a:schemeClr val="dk1"/>
              </a:buClr>
              <a:buSzPts val="2520"/>
              <a:buChar char="–"/>
              <a:defRPr sz="2520"/>
            </a:lvl2pPr>
            <a:lvl3pPr marL="1371600" lvl="2" indent="-365760" algn="l">
              <a:spcBef>
                <a:spcPts val="432"/>
              </a:spcBef>
              <a:spcAft>
                <a:spcPts val="0"/>
              </a:spcAft>
              <a:buClr>
                <a:schemeClr val="dk1"/>
              </a:buClr>
              <a:buSzPts val="2160"/>
              <a:buChar char="•"/>
              <a:defRPr sz="2160"/>
            </a:lvl3pPr>
            <a:lvl4pPr marL="1828800" lvl="3" indent="-350519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920"/>
              <a:buChar char="–"/>
              <a:defRPr sz="1920"/>
            </a:lvl4pPr>
            <a:lvl5pPr marL="2286000" lvl="4" indent="-35052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920"/>
              <a:buChar char="»"/>
              <a:defRPr sz="1920"/>
            </a:lvl5pPr>
            <a:lvl6pPr marL="2743200" lvl="5" indent="-35052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920"/>
              <a:buChar char="•"/>
              <a:defRPr sz="1920"/>
            </a:lvl6pPr>
            <a:lvl7pPr marL="3200400" lvl="6" indent="-35052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920"/>
              <a:buChar char="•"/>
              <a:defRPr sz="1920"/>
            </a:lvl7pPr>
            <a:lvl8pPr marL="3657600" lvl="7" indent="-35052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920"/>
              <a:buChar char="•"/>
              <a:defRPr sz="1920"/>
            </a:lvl8pPr>
            <a:lvl9pPr marL="4114800" lvl="8" indent="-35052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920"/>
              <a:buChar char="•"/>
              <a:defRPr sz="1920"/>
            </a:lvl9pPr>
          </a:lstStyle>
          <a:p>
            <a:endParaRPr/>
          </a:p>
        </p:txBody>
      </p:sp>
      <p:sp>
        <p:nvSpPr>
          <p:cNvPr id="32" name="Google Shape;32;p8"/>
          <p:cNvSpPr txBox="1">
            <a:spLocks noGrp="1"/>
          </p:cNvSpPr>
          <p:nvPr>
            <p:ph type="body" idx="2"/>
          </p:nvPr>
        </p:nvSpPr>
        <p:spPr>
          <a:xfrm>
            <a:off x="6197600" y="1600203"/>
            <a:ext cx="5384800" cy="4525963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457200" lvl="0" indent="-4191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/>
            </a:lvl1pPr>
            <a:lvl2pPr marL="914400" lvl="1" indent="-388619" algn="l">
              <a:spcBef>
                <a:spcPts val="504"/>
              </a:spcBef>
              <a:spcAft>
                <a:spcPts val="0"/>
              </a:spcAft>
              <a:buClr>
                <a:schemeClr val="dk1"/>
              </a:buClr>
              <a:buSzPts val="2520"/>
              <a:buChar char="–"/>
              <a:defRPr sz="2520"/>
            </a:lvl2pPr>
            <a:lvl3pPr marL="1371600" lvl="2" indent="-365760" algn="l">
              <a:spcBef>
                <a:spcPts val="432"/>
              </a:spcBef>
              <a:spcAft>
                <a:spcPts val="0"/>
              </a:spcAft>
              <a:buClr>
                <a:schemeClr val="dk1"/>
              </a:buClr>
              <a:buSzPts val="2160"/>
              <a:buChar char="•"/>
              <a:defRPr sz="2160"/>
            </a:lvl3pPr>
            <a:lvl4pPr marL="1828800" lvl="3" indent="-350519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920"/>
              <a:buChar char="–"/>
              <a:defRPr sz="1920"/>
            </a:lvl4pPr>
            <a:lvl5pPr marL="2286000" lvl="4" indent="-35052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920"/>
              <a:buChar char="»"/>
              <a:defRPr sz="1920"/>
            </a:lvl5pPr>
            <a:lvl6pPr marL="2743200" lvl="5" indent="-35052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920"/>
              <a:buChar char="•"/>
              <a:defRPr sz="1920"/>
            </a:lvl6pPr>
            <a:lvl7pPr marL="3200400" lvl="6" indent="-35052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920"/>
              <a:buChar char="•"/>
              <a:defRPr sz="1920"/>
            </a:lvl7pPr>
            <a:lvl8pPr marL="3657600" lvl="7" indent="-35052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920"/>
              <a:buChar char="•"/>
              <a:defRPr sz="1920"/>
            </a:lvl8pPr>
            <a:lvl9pPr marL="4114800" lvl="8" indent="-35052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920"/>
              <a:buChar char="•"/>
              <a:defRPr sz="1920"/>
            </a:lvl9pPr>
          </a:lstStyle>
          <a:p>
            <a:endParaRPr/>
          </a:p>
        </p:txBody>
      </p:sp>
      <p:sp>
        <p:nvSpPr>
          <p:cNvPr id="2" name="Google Shape;33;p8">
            <a:extLst>
              <a:ext uri="{FF2B5EF4-FFF2-40B4-BE49-F238E27FC236}">
                <a16:creationId xmlns:a16="http://schemas.microsoft.com/office/drawing/2014/main" id="{0F873A22-B656-B70D-AE94-2F4A1E02829F}"/>
              </a:ext>
            </a:extLst>
          </p:cNvPr>
          <p:cNvSpPr txBox="1">
            <a:spLocks noGrp="1"/>
          </p:cNvSpPr>
          <p:nvPr>
            <p:ph type="dt" idx="10"/>
          </p:nvPr>
        </p:nvSpPr>
        <p:spPr/>
        <p:txBody>
          <a:bodyPr/>
          <a:lstStyle>
            <a:lvl1pPr lvl="0" algn="l">
              <a:spcBef>
                <a:spcPts val="0"/>
              </a:spcBef>
              <a:spcAft>
                <a:spcPts val="0"/>
              </a:spcAft>
              <a:buClrTx/>
              <a:buSzPts val="1400"/>
              <a:buFontTx/>
              <a:buNone/>
              <a:defRPr kern="1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3" name="Google Shape;34;p8">
            <a:extLst>
              <a:ext uri="{FF2B5EF4-FFF2-40B4-BE49-F238E27FC236}">
                <a16:creationId xmlns:a16="http://schemas.microsoft.com/office/drawing/2014/main" id="{7F472728-65B9-BEA8-E2AB-50A7502E2B8F}"/>
              </a:ext>
            </a:extLst>
          </p:cNvPr>
          <p:cNvSpPr txBox="1">
            <a:spLocks noGrp="1"/>
          </p:cNvSpPr>
          <p:nvPr>
            <p:ph type="ftr" idx="11"/>
          </p:nvPr>
        </p:nvSpPr>
        <p:spPr/>
        <p:txBody>
          <a:bodyPr/>
          <a:lstStyle>
            <a:lvl1pPr lvl="0" algn="ctr">
              <a:spcBef>
                <a:spcPts val="0"/>
              </a:spcBef>
              <a:spcAft>
                <a:spcPts val="0"/>
              </a:spcAft>
              <a:buClrTx/>
              <a:buSzPts val="1400"/>
              <a:buFontTx/>
              <a:buNone/>
              <a:defRPr kern="1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4" name="Google Shape;35;p8">
            <a:extLst>
              <a:ext uri="{FF2B5EF4-FFF2-40B4-BE49-F238E27FC236}">
                <a16:creationId xmlns:a16="http://schemas.microsoft.com/office/drawing/2014/main" id="{C4CC17D8-46D2-D015-B142-41A7C8CA2BF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/>
        <p:txBody>
          <a:bodyPr/>
          <a:lstStyle>
            <a:lvl1pPr marL="0" lvl="0" indent="0" algn="r">
              <a:spcBef>
                <a:spcPts val="0"/>
              </a:spcBef>
              <a:buClrTx/>
              <a:buFontTx/>
              <a:buNone/>
              <a:defRPr kern="1200"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>
              <a:defRPr/>
            </a:pPr>
            <a:fld id="{631F808A-BE66-40C6-A28B-D1952CC78A5C}" type="slidenum">
              <a:rPr lang="en-US"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623704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51;p11">
            <a:extLst>
              <a:ext uri="{FF2B5EF4-FFF2-40B4-BE49-F238E27FC236}">
                <a16:creationId xmlns:a16="http://schemas.microsoft.com/office/drawing/2014/main" id="{B8D0276B-A5BA-701B-29D0-8A840E481603}"/>
              </a:ext>
            </a:extLst>
          </p:cNvPr>
          <p:cNvSpPr txBox="1">
            <a:spLocks noGrp="1"/>
          </p:cNvSpPr>
          <p:nvPr>
            <p:ph type="dt" idx="10"/>
          </p:nvPr>
        </p:nvSpPr>
        <p:spPr/>
        <p:txBody>
          <a:bodyPr/>
          <a:lstStyle>
            <a:lvl1pPr lvl="0" algn="l">
              <a:spcBef>
                <a:spcPts val="0"/>
              </a:spcBef>
              <a:spcAft>
                <a:spcPts val="0"/>
              </a:spcAft>
              <a:buClrTx/>
              <a:buSzPts val="1400"/>
              <a:buFontTx/>
              <a:buNone/>
              <a:defRPr kern="1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3" name="Google Shape;52;p11">
            <a:extLst>
              <a:ext uri="{FF2B5EF4-FFF2-40B4-BE49-F238E27FC236}">
                <a16:creationId xmlns:a16="http://schemas.microsoft.com/office/drawing/2014/main" id="{2CA0BFC4-CB42-33F6-DD82-90444FE9E527}"/>
              </a:ext>
            </a:extLst>
          </p:cNvPr>
          <p:cNvSpPr txBox="1">
            <a:spLocks noGrp="1"/>
          </p:cNvSpPr>
          <p:nvPr>
            <p:ph type="ftr" idx="11"/>
          </p:nvPr>
        </p:nvSpPr>
        <p:spPr/>
        <p:txBody>
          <a:bodyPr/>
          <a:lstStyle>
            <a:lvl1pPr lvl="0" algn="ctr">
              <a:spcBef>
                <a:spcPts val="0"/>
              </a:spcBef>
              <a:spcAft>
                <a:spcPts val="0"/>
              </a:spcAft>
              <a:buClrTx/>
              <a:buSzPts val="1400"/>
              <a:buFontTx/>
              <a:buNone/>
              <a:defRPr kern="1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4" name="Google Shape;53;p11">
            <a:extLst>
              <a:ext uri="{FF2B5EF4-FFF2-40B4-BE49-F238E27FC236}">
                <a16:creationId xmlns:a16="http://schemas.microsoft.com/office/drawing/2014/main" id="{EFB5FE0E-85F5-D188-5D1D-0CF2891166A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/>
        <p:txBody>
          <a:bodyPr/>
          <a:lstStyle>
            <a:lvl1pPr marL="0" lvl="0" indent="0" algn="r">
              <a:spcBef>
                <a:spcPts val="0"/>
              </a:spcBef>
              <a:buClrTx/>
              <a:buFontTx/>
              <a:buNone/>
              <a:defRPr kern="1200"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>
              <a:defRPr/>
            </a:pPr>
            <a:fld id="{695F859B-F2B4-4294-AF96-B530928DD219}" type="slidenum">
              <a:rPr lang="en-US"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882653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Content with Caption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2"/>
          <p:cNvSpPr txBox="1">
            <a:spLocks noGrp="1"/>
          </p:cNvSpPr>
          <p:nvPr>
            <p:ph type="title"/>
          </p:nvPr>
        </p:nvSpPr>
        <p:spPr>
          <a:xfrm>
            <a:off x="609602" y="273051"/>
            <a:ext cx="4011084" cy="1162050"/>
          </a:xfrm>
          <a:prstGeom prst="rect">
            <a:avLst/>
          </a:prstGeom>
          <a:noFill/>
          <a:ln>
            <a:noFill/>
          </a:ln>
        </p:spPr>
        <p:txBody>
          <a:bodyPr anchor="b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60"/>
              <a:buFont typeface="Calibri"/>
              <a:buNone/>
              <a:defRPr sz="216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2"/>
          <p:cNvSpPr txBox="1">
            <a:spLocks noGrp="1"/>
          </p:cNvSpPr>
          <p:nvPr>
            <p:ph type="body" idx="1"/>
          </p:nvPr>
        </p:nvSpPr>
        <p:spPr>
          <a:xfrm>
            <a:off x="4766736" y="273054"/>
            <a:ext cx="6815667" cy="5853113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457200" lvl="0" indent="-441960" algn="l">
              <a:spcBef>
                <a:spcPts val="672"/>
              </a:spcBef>
              <a:spcAft>
                <a:spcPts val="0"/>
              </a:spcAft>
              <a:buClr>
                <a:schemeClr val="dk1"/>
              </a:buClr>
              <a:buSzPts val="3360"/>
              <a:buChar char="•"/>
              <a:defRPr sz="3359"/>
            </a:lvl1pPr>
            <a:lvl2pPr marL="914400" lvl="1" indent="-4191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–"/>
              <a:defRPr sz="3000"/>
            </a:lvl2pPr>
            <a:lvl3pPr marL="1371600" lvl="2" indent="-388619" algn="l">
              <a:spcBef>
                <a:spcPts val="504"/>
              </a:spcBef>
              <a:spcAft>
                <a:spcPts val="0"/>
              </a:spcAft>
              <a:buClr>
                <a:schemeClr val="dk1"/>
              </a:buClr>
              <a:buSzPts val="2520"/>
              <a:buChar char="•"/>
              <a:defRPr sz="2520"/>
            </a:lvl3pPr>
            <a:lvl4pPr marL="1828800" lvl="3" indent="-365760" algn="l">
              <a:spcBef>
                <a:spcPts val="432"/>
              </a:spcBef>
              <a:spcAft>
                <a:spcPts val="0"/>
              </a:spcAft>
              <a:buClr>
                <a:schemeClr val="dk1"/>
              </a:buClr>
              <a:buSzPts val="2160"/>
              <a:buChar char="–"/>
              <a:defRPr sz="2160"/>
            </a:lvl4pPr>
            <a:lvl5pPr marL="2286000" lvl="4" indent="-365760" algn="l">
              <a:spcBef>
                <a:spcPts val="432"/>
              </a:spcBef>
              <a:spcAft>
                <a:spcPts val="0"/>
              </a:spcAft>
              <a:buClr>
                <a:schemeClr val="dk1"/>
              </a:buClr>
              <a:buSzPts val="2160"/>
              <a:buChar char="»"/>
              <a:defRPr sz="2160"/>
            </a:lvl5pPr>
            <a:lvl6pPr marL="2743200" lvl="5" indent="-365760" algn="l">
              <a:spcBef>
                <a:spcPts val="432"/>
              </a:spcBef>
              <a:spcAft>
                <a:spcPts val="0"/>
              </a:spcAft>
              <a:buClr>
                <a:schemeClr val="dk1"/>
              </a:buClr>
              <a:buSzPts val="2160"/>
              <a:buChar char="•"/>
              <a:defRPr sz="2160"/>
            </a:lvl6pPr>
            <a:lvl7pPr marL="3200400" lvl="6" indent="-365760" algn="l">
              <a:spcBef>
                <a:spcPts val="432"/>
              </a:spcBef>
              <a:spcAft>
                <a:spcPts val="0"/>
              </a:spcAft>
              <a:buClr>
                <a:schemeClr val="dk1"/>
              </a:buClr>
              <a:buSzPts val="2160"/>
              <a:buChar char="•"/>
              <a:defRPr sz="2160"/>
            </a:lvl7pPr>
            <a:lvl8pPr marL="3657600" lvl="7" indent="-365759" algn="l">
              <a:spcBef>
                <a:spcPts val="432"/>
              </a:spcBef>
              <a:spcAft>
                <a:spcPts val="0"/>
              </a:spcAft>
              <a:buClr>
                <a:schemeClr val="dk1"/>
              </a:buClr>
              <a:buSzPts val="2160"/>
              <a:buChar char="•"/>
              <a:defRPr sz="2160"/>
            </a:lvl8pPr>
            <a:lvl9pPr marL="4114800" lvl="8" indent="-365759" algn="l">
              <a:spcBef>
                <a:spcPts val="432"/>
              </a:spcBef>
              <a:spcAft>
                <a:spcPts val="0"/>
              </a:spcAft>
              <a:buClr>
                <a:schemeClr val="dk1"/>
              </a:buClr>
              <a:buSzPts val="2160"/>
              <a:buChar char="•"/>
              <a:defRPr sz="2160"/>
            </a:lvl9pPr>
          </a:lstStyle>
          <a:p>
            <a:endParaRPr/>
          </a:p>
        </p:txBody>
      </p:sp>
      <p:sp>
        <p:nvSpPr>
          <p:cNvPr id="57" name="Google Shape;57;p12"/>
          <p:cNvSpPr txBox="1">
            <a:spLocks noGrp="1"/>
          </p:cNvSpPr>
          <p:nvPr>
            <p:ph type="body" idx="2"/>
          </p:nvPr>
        </p:nvSpPr>
        <p:spPr>
          <a:xfrm>
            <a:off x="609602" y="1435103"/>
            <a:ext cx="4011084" cy="4691063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457200" lvl="0" indent="-228600" algn="l">
              <a:spcBef>
                <a:spcPts val="288"/>
              </a:spcBef>
              <a:spcAft>
                <a:spcPts val="0"/>
              </a:spcAft>
              <a:buClr>
                <a:schemeClr val="dk1"/>
              </a:buClr>
              <a:buSzPts val="1440"/>
              <a:buNone/>
              <a:defRPr sz="1440"/>
            </a:lvl1pPr>
            <a:lvl2pPr marL="914400" lvl="1" indent="-228600" algn="l">
              <a:spcBef>
                <a:spcPts val="264"/>
              </a:spcBef>
              <a:spcAft>
                <a:spcPts val="0"/>
              </a:spcAft>
              <a:buClr>
                <a:schemeClr val="dk1"/>
              </a:buClr>
              <a:buSzPts val="1320"/>
              <a:buNone/>
              <a:defRPr sz="1320"/>
            </a:lvl2pPr>
            <a:lvl3pPr marL="1371600" lvl="2" indent="-228600" algn="l">
              <a:spcBef>
                <a:spcPts val="216"/>
              </a:spcBef>
              <a:spcAft>
                <a:spcPts val="0"/>
              </a:spcAft>
              <a:buClr>
                <a:schemeClr val="dk1"/>
              </a:buClr>
              <a:buSzPts val="1080"/>
              <a:buNone/>
              <a:defRPr sz="1080"/>
            </a:lvl3pPr>
            <a:lvl4pPr marL="1828800" lvl="3" indent="-228600" algn="l">
              <a:spcBef>
                <a:spcPts val="192"/>
              </a:spcBef>
              <a:spcAft>
                <a:spcPts val="0"/>
              </a:spcAft>
              <a:buClr>
                <a:schemeClr val="dk1"/>
              </a:buClr>
              <a:buSzPts val="960"/>
              <a:buNone/>
              <a:defRPr sz="960"/>
            </a:lvl4pPr>
            <a:lvl5pPr marL="2286000" lvl="4" indent="-228600" algn="l">
              <a:spcBef>
                <a:spcPts val="192"/>
              </a:spcBef>
              <a:spcAft>
                <a:spcPts val="0"/>
              </a:spcAft>
              <a:buClr>
                <a:schemeClr val="dk1"/>
              </a:buClr>
              <a:buSzPts val="960"/>
              <a:buNone/>
              <a:defRPr sz="960"/>
            </a:lvl5pPr>
            <a:lvl6pPr marL="2743200" lvl="5" indent="-228600" algn="l">
              <a:spcBef>
                <a:spcPts val="192"/>
              </a:spcBef>
              <a:spcAft>
                <a:spcPts val="0"/>
              </a:spcAft>
              <a:buClr>
                <a:schemeClr val="dk1"/>
              </a:buClr>
              <a:buSzPts val="960"/>
              <a:buNone/>
              <a:defRPr sz="960"/>
            </a:lvl6pPr>
            <a:lvl7pPr marL="3200400" lvl="6" indent="-228600" algn="l">
              <a:spcBef>
                <a:spcPts val="192"/>
              </a:spcBef>
              <a:spcAft>
                <a:spcPts val="0"/>
              </a:spcAft>
              <a:buClr>
                <a:schemeClr val="dk1"/>
              </a:buClr>
              <a:buSzPts val="960"/>
              <a:buNone/>
              <a:defRPr sz="960"/>
            </a:lvl7pPr>
            <a:lvl8pPr marL="3657600" lvl="7" indent="-228600" algn="l">
              <a:spcBef>
                <a:spcPts val="192"/>
              </a:spcBef>
              <a:spcAft>
                <a:spcPts val="0"/>
              </a:spcAft>
              <a:buClr>
                <a:schemeClr val="dk1"/>
              </a:buClr>
              <a:buSzPts val="960"/>
              <a:buNone/>
              <a:defRPr sz="960"/>
            </a:lvl8pPr>
            <a:lvl9pPr marL="4114800" lvl="8" indent="-228600" algn="l">
              <a:spcBef>
                <a:spcPts val="192"/>
              </a:spcBef>
              <a:spcAft>
                <a:spcPts val="0"/>
              </a:spcAft>
              <a:buClr>
                <a:schemeClr val="dk1"/>
              </a:buClr>
              <a:buSzPts val="960"/>
              <a:buNone/>
              <a:defRPr sz="960"/>
            </a:lvl9pPr>
          </a:lstStyle>
          <a:p>
            <a:endParaRPr/>
          </a:p>
        </p:txBody>
      </p:sp>
      <p:sp>
        <p:nvSpPr>
          <p:cNvPr id="2" name="Google Shape;58;p12">
            <a:extLst>
              <a:ext uri="{FF2B5EF4-FFF2-40B4-BE49-F238E27FC236}">
                <a16:creationId xmlns:a16="http://schemas.microsoft.com/office/drawing/2014/main" id="{78EB4BF1-BC07-9A40-4FD1-AD2C8E2A778A}"/>
              </a:ext>
            </a:extLst>
          </p:cNvPr>
          <p:cNvSpPr txBox="1">
            <a:spLocks noGrp="1"/>
          </p:cNvSpPr>
          <p:nvPr>
            <p:ph type="dt" idx="10"/>
          </p:nvPr>
        </p:nvSpPr>
        <p:spPr/>
        <p:txBody>
          <a:bodyPr/>
          <a:lstStyle>
            <a:lvl1pPr lvl="0" algn="l">
              <a:spcBef>
                <a:spcPts val="0"/>
              </a:spcBef>
              <a:spcAft>
                <a:spcPts val="0"/>
              </a:spcAft>
              <a:buClrTx/>
              <a:buSzPts val="1400"/>
              <a:buFontTx/>
              <a:buNone/>
              <a:defRPr kern="1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3" name="Google Shape;59;p12">
            <a:extLst>
              <a:ext uri="{FF2B5EF4-FFF2-40B4-BE49-F238E27FC236}">
                <a16:creationId xmlns:a16="http://schemas.microsoft.com/office/drawing/2014/main" id="{1689CE93-5AD8-9DEA-6A9B-F428A0FB2A13}"/>
              </a:ext>
            </a:extLst>
          </p:cNvPr>
          <p:cNvSpPr txBox="1">
            <a:spLocks noGrp="1"/>
          </p:cNvSpPr>
          <p:nvPr>
            <p:ph type="ftr" idx="11"/>
          </p:nvPr>
        </p:nvSpPr>
        <p:spPr/>
        <p:txBody>
          <a:bodyPr/>
          <a:lstStyle>
            <a:lvl1pPr lvl="0" algn="ctr">
              <a:spcBef>
                <a:spcPts val="0"/>
              </a:spcBef>
              <a:spcAft>
                <a:spcPts val="0"/>
              </a:spcAft>
              <a:buClrTx/>
              <a:buSzPts val="1400"/>
              <a:buFontTx/>
              <a:buNone/>
              <a:defRPr kern="1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4" name="Google Shape;60;p12">
            <a:extLst>
              <a:ext uri="{FF2B5EF4-FFF2-40B4-BE49-F238E27FC236}">
                <a16:creationId xmlns:a16="http://schemas.microsoft.com/office/drawing/2014/main" id="{86AFF95E-0204-1B12-9DC7-506EB65C43F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/>
        <p:txBody>
          <a:bodyPr/>
          <a:lstStyle>
            <a:lvl1pPr marL="0" lvl="0" indent="0" algn="r">
              <a:spcBef>
                <a:spcPts val="0"/>
              </a:spcBef>
              <a:buClrTx/>
              <a:buFontTx/>
              <a:buNone/>
              <a:defRPr kern="1200"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>
              <a:defRPr/>
            </a:pPr>
            <a:fld id="{B946C5B2-E8B8-4013-A7F1-46B158A9F482}" type="slidenum">
              <a:rPr lang="en-US"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5614324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 with Ca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  <a:noFill/>
          <a:ln>
            <a:noFill/>
          </a:ln>
        </p:spPr>
        <p:txBody>
          <a:bodyPr anchor="b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60"/>
              <a:buFont typeface="Calibri"/>
              <a:buNone/>
              <a:defRPr sz="216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3"/>
          <p:cNvSpPr>
            <a:spLocks noGrp="1"/>
          </p:cNvSpPr>
          <p:nvPr>
            <p:ph type="pic" idx="2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3"/>
          <p:cNvSpPr txBox="1">
            <a:spLocks noGrp="1"/>
          </p:cNvSpPr>
          <p:nvPr>
            <p:ph type="body" idx="1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457200" lvl="0" indent="-228600" algn="l">
              <a:spcBef>
                <a:spcPts val="288"/>
              </a:spcBef>
              <a:spcAft>
                <a:spcPts val="0"/>
              </a:spcAft>
              <a:buClr>
                <a:schemeClr val="dk1"/>
              </a:buClr>
              <a:buSzPts val="1440"/>
              <a:buNone/>
              <a:defRPr sz="1440"/>
            </a:lvl1pPr>
            <a:lvl2pPr marL="914400" lvl="1" indent="-228600" algn="l">
              <a:spcBef>
                <a:spcPts val="264"/>
              </a:spcBef>
              <a:spcAft>
                <a:spcPts val="0"/>
              </a:spcAft>
              <a:buClr>
                <a:schemeClr val="dk1"/>
              </a:buClr>
              <a:buSzPts val="1320"/>
              <a:buNone/>
              <a:defRPr sz="1320"/>
            </a:lvl2pPr>
            <a:lvl3pPr marL="1371600" lvl="2" indent="-228600" algn="l">
              <a:spcBef>
                <a:spcPts val="216"/>
              </a:spcBef>
              <a:spcAft>
                <a:spcPts val="0"/>
              </a:spcAft>
              <a:buClr>
                <a:schemeClr val="dk1"/>
              </a:buClr>
              <a:buSzPts val="1080"/>
              <a:buNone/>
              <a:defRPr sz="1080"/>
            </a:lvl3pPr>
            <a:lvl4pPr marL="1828800" lvl="3" indent="-228600" algn="l">
              <a:spcBef>
                <a:spcPts val="192"/>
              </a:spcBef>
              <a:spcAft>
                <a:spcPts val="0"/>
              </a:spcAft>
              <a:buClr>
                <a:schemeClr val="dk1"/>
              </a:buClr>
              <a:buSzPts val="960"/>
              <a:buNone/>
              <a:defRPr sz="960"/>
            </a:lvl4pPr>
            <a:lvl5pPr marL="2286000" lvl="4" indent="-228600" algn="l">
              <a:spcBef>
                <a:spcPts val="192"/>
              </a:spcBef>
              <a:spcAft>
                <a:spcPts val="0"/>
              </a:spcAft>
              <a:buClr>
                <a:schemeClr val="dk1"/>
              </a:buClr>
              <a:buSzPts val="960"/>
              <a:buNone/>
              <a:defRPr sz="960"/>
            </a:lvl5pPr>
            <a:lvl6pPr marL="2743200" lvl="5" indent="-228600" algn="l">
              <a:spcBef>
                <a:spcPts val="192"/>
              </a:spcBef>
              <a:spcAft>
                <a:spcPts val="0"/>
              </a:spcAft>
              <a:buClr>
                <a:schemeClr val="dk1"/>
              </a:buClr>
              <a:buSzPts val="960"/>
              <a:buNone/>
              <a:defRPr sz="960"/>
            </a:lvl6pPr>
            <a:lvl7pPr marL="3200400" lvl="6" indent="-228600" algn="l">
              <a:spcBef>
                <a:spcPts val="192"/>
              </a:spcBef>
              <a:spcAft>
                <a:spcPts val="0"/>
              </a:spcAft>
              <a:buClr>
                <a:schemeClr val="dk1"/>
              </a:buClr>
              <a:buSzPts val="960"/>
              <a:buNone/>
              <a:defRPr sz="960"/>
            </a:lvl7pPr>
            <a:lvl8pPr marL="3657600" lvl="7" indent="-228600" algn="l">
              <a:spcBef>
                <a:spcPts val="192"/>
              </a:spcBef>
              <a:spcAft>
                <a:spcPts val="0"/>
              </a:spcAft>
              <a:buClr>
                <a:schemeClr val="dk1"/>
              </a:buClr>
              <a:buSzPts val="960"/>
              <a:buNone/>
              <a:defRPr sz="960"/>
            </a:lvl8pPr>
            <a:lvl9pPr marL="4114800" lvl="8" indent="-228600" algn="l">
              <a:spcBef>
                <a:spcPts val="192"/>
              </a:spcBef>
              <a:spcAft>
                <a:spcPts val="0"/>
              </a:spcAft>
              <a:buClr>
                <a:schemeClr val="dk1"/>
              </a:buClr>
              <a:buSzPts val="960"/>
              <a:buNone/>
              <a:defRPr sz="960"/>
            </a:lvl9pPr>
          </a:lstStyle>
          <a:p>
            <a:endParaRPr/>
          </a:p>
        </p:txBody>
      </p:sp>
      <p:sp>
        <p:nvSpPr>
          <p:cNvPr id="2" name="Google Shape;65;p13">
            <a:extLst>
              <a:ext uri="{FF2B5EF4-FFF2-40B4-BE49-F238E27FC236}">
                <a16:creationId xmlns:a16="http://schemas.microsoft.com/office/drawing/2014/main" id="{6830560B-EC46-0D2D-393A-2FE48266FD45}"/>
              </a:ext>
            </a:extLst>
          </p:cNvPr>
          <p:cNvSpPr txBox="1">
            <a:spLocks noGrp="1"/>
          </p:cNvSpPr>
          <p:nvPr>
            <p:ph type="dt" idx="10"/>
          </p:nvPr>
        </p:nvSpPr>
        <p:spPr/>
        <p:txBody>
          <a:bodyPr/>
          <a:lstStyle>
            <a:lvl1pPr lvl="0" algn="l">
              <a:spcBef>
                <a:spcPts val="0"/>
              </a:spcBef>
              <a:spcAft>
                <a:spcPts val="0"/>
              </a:spcAft>
              <a:buClrTx/>
              <a:buSzPts val="1400"/>
              <a:buFontTx/>
              <a:buNone/>
              <a:defRPr kern="1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3" name="Google Shape;66;p13">
            <a:extLst>
              <a:ext uri="{FF2B5EF4-FFF2-40B4-BE49-F238E27FC236}">
                <a16:creationId xmlns:a16="http://schemas.microsoft.com/office/drawing/2014/main" id="{C8DB439E-052B-358D-1FA5-E685A6392079}"/>
              </a:ext>
            </a:extLst>
          </p:cNvPr>
          <p:cNvSpPr txBox="1">
            <a:spLocks noGrp="1"/>
          </p:cNvSpPr>
          <p:nvPr>
            <p:ph type="ftr" idx="11"/>
          </p:nvPr>
        </p:nvSpPr>
        <p:spPr/>
        <p:txBody>
          <a:bodyPr/>
          <a:lstStyle>
            <a:lvl1pPr lvl="0" algn="ctr">
              <a:spcBef>
                <a:spcPts val="0"/>
              </a:spcBef>
              <a:spcAft>
                <a:spcPts val="0"/>
              </a:spcAft>
              <a:buClrTx/>
              <a:buSzPts val="1400"/>
              <a:buFontTx/>
              <a:buNone/>
              <a:defRPr kern="1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4" name="Google Shape;67;p13">
            <a:extLst>
              <a:ext uri="{FF2B5EF4-FFF2-40B4-BE49-F238E27FC236}">
                <a16:creationId xmlns:a16="http://schemas.microsoft.com/office/drawing/2014/main" id="{10608590-4128-59A2-58E9-A09775FEF5AA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/>
        <p:txBody>
          <a:bodyPr/>
          <a:lstStyle>
            <a:lvl1pPr marL="0" lvl="0" indent="0" algn="r">
              <a:spcBef>
                <a:spcPts val="0"/>
              </a:spcBef>
              <a:buClrTx/>
              <a:buFontTx/>
              <a:buNone/>
              <a:defRPr kern="1200"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>
              <a:defRPr/>
            </a:pPr>
            <a:fld id="{3E1E7C7B-C7D3-419A-A00C-6260B9E8BA37}" type="slidenum">
              <a:rPr lang="en-US"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531348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Title and Vertical 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4"/>
          <p:cNvSpPr txBox="1">
            <a:spLocks noGrp="1"/>
          </p:cNvSpPr>
          <p:nvPr>
            <p:ph type="body" idx="1"/>
          </p:nvPr>
        </p:nvSpPr>
        <p:spPr>
          <a:xfrm rot="5400000">
            <a:off x="3833020" y="-1623218"/>
            <a:ext cx="4525963" cy="10972800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" name="Google Shape;71;p14">
            <a:extLst>
              <a:ext uri="{FF2B5EF4-FFF2-40B4-BE49-F238E27FC236}">
                <a16:creationId xmlns:a16="http://schemas.microsoft.com/office/drawing/2014/main" id="{B9A4786C-67EA-6C04-CA3D-F992D59290ED}"/>
              </a:ext>
            </a:extLst>
          </p:cNvPr>
          <p:cNvSpPr txBox="1">
            <a:spLocks noGrp="1"/>
          </p:cNvSpPr>
          <p:nvPr>
            <p:ph type="dt" idx="10"/>
          </p:nvPr>
        </p:nvSpPr>
        <p:spPr/>
        <p:txBody>
          <a:bodyPr/>
          <a:lstStyle>
            <a:lvl1pPr lvl="0" algn="l">
              <a:spcBef>
                <a:spcPts val="0"/>
              </a:spcBef>
              <a:spcAft>
                <a:spcPts val="0"/>
              </a:spcAft>
              <a:buClrTx/>
              <a:buSzPts val="1400"/>
              <a:buFontTx/>
              <a:buNone/>
              <a:defRPr kern="1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3" name="Google Shape;72;p14">
            <a:extLst>
              <a:ext uri="{FF2B5EF4-FFF2-40B4-BE49-F238E27FC236}">
                <a16:creationId xmlns:a16="http://schemas.microsoft.com/office/drawing/2014/main" id="{2AA6D83F-AFD4-54A0-CD63-BAB24C5CAACA}"/>
              </a:ext>
            </a:extLst>
          </p:cNvPr>
          <p:cNvSpPr txBox="1">
            <a:spLocks noGrp="1"/>
          </p:cNvSpPr>
          <p:nvPr>
            <p:ph type="ftr" idx="11"/>
          </p:nvPr>
        </p:nvSpPr>
        <p:spPr/>
        <p:txBody>
          <a:bodyPr/>
          <a:lstStyle>
            <a:lvl1pPr lvl="0" algn="ctr">
              <a:spcBef>
                <a:spcPts val="0"/>
              </a:spcBef>
              <a:spcAft>
                <a:spcPts val="0"/>
              </a:spcAft>
              <a:buClrTx/>
              <a:buSzPts val="1400"/>
              <a:buFontTx/>
              <a:buNone/>
              <a:defRPr kern="1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4" name="Google Shape;73;p14">
            <a:extLst>
              <a:ext uri="{FF2B5EF4-FFF2-40B4-BE49-F238E27FC236}">
                <a16:creationId xmlns:a16="http://schemas.microsoft.com/office/drawing/2014/main" id="{0762581D-3ED7-3FA0-E761-039876C13F4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/>
        <p:txBody>
          <a:bodyPr/>
          <a:lstStyle>
            <a:lvl1pPr marL="0" lvl="0" indent="0" algn="r">
              <a:spcBef>
                <a:spcPts val="0"/>
              </a:spcBef>
              <a:buClrTx/>
              <a:buFontTx/>
              <a:buNone/>
              <a:defRPr kern="1200"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>
              <a:defRPr/>
            </a:pPr>
            <a:fld id="{456F98DD-0713-4981-BE72-6777F706CC00}" type="slidenum">
              <a:rPr lang="en-US"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5163006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 Title and 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>
            <a:spLocks noGrp="1"/>
          </p:cNvSpPr>
          <p:nvPr>
            <p:ph type="title"/>
          </p:nvPr>
        </p:nvSpPr>
        <p:spPr>
          <a:xfrm rot="5400000">
            <a:off x="7285039" y="1828803"/>
            <a:ext cx="5851525" cy="2743200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5"/>
          <p:cNvSpPr txBox="1">
            <a:spLocks noGrp="1"/>
          </p:cNvSpPr>
          <p:nvPr>
            <p:ph type="body" idx="1"/>
          </p:nvPr>
        </p:nvSpPr>
        <p:spPr>
          <a:xfrm rot="5400000">
            <a:off x="1697039" y="-812797"/>
            <a:ext cx="5851525" cy="8026400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" name="Google Shape;77;p15">
            <a:extLst>
              <a:ext uri="{FF2B5EF4-FFF2-40B4-BE49-F238E27FC236}">
                <a16:creationId xmlns:a16="http://schemas.microsoft.com/office/drawing/2014/main" id="{17DA1089-C8A2-E22B-F7F8-36C6B7096E3C}"/>
              </a:ext>
            </a:extLst>
          </p:cNvPr>
          <p:cNvSpPr txBox="1">
            <a:spLocks noGrp="1"/>
          </p:cNvSpPr>
          <p:nvPr>
            <p:ph type="dt" idx="10"/>
          </p:nvPr>
        </p:nvSpPr>
        <p:spPr/>
        <p:txBody>
          <a:bodyPr/>
          <a:lstStyle>
            <a:lvl1pPr lvl="0" algn="l">
              <a:spcBef>
                <a:spcPts val="0"/>
              </a:spcBef>
              <a:spcAft>
                <a:spcPts val="0"/>
              </a:spcAft>
              <a:buClrTx/>
              <a:buSzPts val="1400"/>
              <a:buFontTx/>
              <a:buNone/>
              <a:defRPr kern="1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3" name="Google Shape;78;p15">
            <a:extLst>
              <a:ext uri="{FF2B5EF4-FFF2-40B4-BE49-F238E27FC236}">
                <a16:creationId xmlns:a16="http://schemas.microsoft.com/office/drawing/2014/main" id="{420D58EF-0EAF-56BB-8E42-CE9DCE9BC03A}"/>
              </a:ext>
            </a:extLst>
          </p:cNvPr>
          <p:cNvSpPr txBox="1">
            <a:spLocks noGrp="1"/>
          </p:cNvSpPr>
          <p:nvPr>
            <p:ph type="ftr" idx="11"/>
          </p:nvPr>
        </p:nvSpPr>
        <p:spPr/>
        <p:txBody>
          <a:bodyPr/>
          <a:lstStyle>
            <a:lvl1pPr lvl="0" algn="ctr">
              <a:spcBef>
                <a:spcPts val="0"/>
              </a:spcBef>
              <a:spcAft>
                <a:spcPts val="0"/>
              </a:spcAft>
              <a:buClrTx/>
              <a:buSzPts val="1400"/>
              <a:buFontTx/>
              <a:buNone/>
              <a:defRPr kern="1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4" name="Google Shape;79;p15">
            <a:extLst>
              <a:ext uri="{FF2B5EF4-FFF2-40B4-BE49-F238E27FC236}">
                <a16:creationId xmlns:a16="http://schemas.microsoft.com/office/drawing/2014/main" id="{D29183DB-5A01-7B98-BB1F-F72734E3D48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/>
        <p:txBody>
          <a:bodyPr/>
          <a:lstStyle>
            <a:lvl1pPr marL="0" lvl="0" indent="0" algn="r">
              <a:spcBef>
                <a:spcPts val="0"/>
              </a:spcBef>
              <a:buClrTx/>
              <a:buFontTx/>
              <a:buNone/>
              <a:defRPr kern="1200"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>
              <a:defRPr/>
            </a:pPr>
            <a:fld id="{7A754393-AC14-454F-A816-D59A145642EC}" type="slidenum">
              <a:rPr lang="en-US"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1504161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94D44B-C9F2-4BB6-95DD-9EC4312F87A8}" type="datetimeFigureOut">
              <a:rPr lang="en-IN" smtClean="0"/>
              <a:t>05-11-2024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FFC8E-86B8-4915-B611-AC24C4A73F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891399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9801D7-1939-0553-5E67-A22FC28FB1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987D29A-0C92-4523-9896-D9652EC576B2}" type="datetimeFigureOut">
              <a:rPr lang="en-US"/>
              <a:pPr>
                <a:defRPr/>
              </a:pPr>
              <a:t>11/5/2024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7C8B85-1B14-EE11-13F3-127FED42A6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F23CF1-EBBD-A551-2A94-5F2759A6C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E5D0544-02C6-4C17-909A-13488D02DF8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218934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BCEC3E-474D-98B2-3DD8-0EC2FF855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3420673-274D-4247-8161-F61D3918377A}" type="datetimeFigureOut">
              <a:rPr lang="en-US"/>
              <a:pPr>
                <a:defRPr/>
              </a:pPr>
              <a:t>11/5/2024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28E6C9-CE10-54A4-6BF2-3C30359444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F4E9F0-4F49-EB73-7BA3-253B9F8DD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9455397-1D80-4F70-B204-8003AEC844F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770194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6F3347DC-8727-FA52-4FB3-EE5F560877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945F1D-49E8-4AA5-A8D5-1F2A72032E7E}" type="datetimeFigureOut">
              <a:rPr lang="en-US"/>
              <a:pPr>
                <a:defRPr/>
              </a:pPr>
              <a:t>11/5/2024</a:t>
            </a:fld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38464574-2B9D-B193-E3D1-685B45C97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C814629F-CF96-8490-DD5A-8503BD831A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21FACD-FEE9-420D-9319-52C846BCA4A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71306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CEACE3BD-2A0C-3143-4897-C3B07CFE63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843E46-4A0A-4700-BB68-A713045AC50C}" type="datetimeFigureOut">
              <a:rPr lang="en-US"/>
              <a:pPr>
                <a:defRPr/>
              </a:pPr>
              <a:t>11/5/2024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0446A335-4366-4386-F3DB-BFBE5534B5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7B8C4C4E-AAC8-42C6-1613-DD4D6B7EC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039C8EB-1648-4CB3-B1E5-AF02A07CFF2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42829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B63E63F7-92CB-461C-9F5A-288ECCB5A9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426748-7D61-4F99-BCB5-561B2FE29A7C}" type="datetimeFigureOut">
              <a:rPr lang="en-US"/>
              <a:pPr>
                <a:defRPr/>
              </a:pPr>
              <a:t>11/5/2024</a:t>
            </a:fld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0E55E5BB-53D1-4D75-2095-0BE40C81A5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60F9A2BE-1BD1-1D98-0C9B-04ECC3239B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9382E88-B8D5-4CC6-A63E-A393B6012B2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004438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51534290-0A37-B6B5-FECC-D8098B248A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AA8F073-1C86-4EAE-8379-A2D7EC9CB060}" type="datetimeFigureOut">
              <a:rPr lang="en-US"/>
              <a:pPr>
                <a:defRPr/>
              </a:pPr>
              <a:t>11/5/2024</a:t>
            </a:fld>
            <a:endParaRPr lang="en-US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5D5B8E33-EEE4-B14A-5DD7-9AB6B8B7FE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95030C33-B194-8041-4198-76B96221D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7C356E0-C946-47CA-89DE-E46AEC71509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7269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86AE7F19-7B8D-7C13-C65A-C0B9FB1F08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8A07218-745A-4FC1-A09B-6783154A3601}" type="datetimeFigureOut">
              <a:rPr lang="en-US"/>
              <a:pPr>
                <a:defRPr/>
              </a:pPr>
              <a:t>11/5/2024</a:t>
            </a:fld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9242A6CA-9380-BC38-7749-26166894E5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EA137C3C-1528-39A5-2D44-3E37D4E29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EF6067-6868-471D-89D0-31576D514FC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535174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C9061425-9B74-76D6-1FE8-DA3A496DD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5B1DA97-5C18-459E-9042-212CCF63C04F}" type="datetimeFigureOut">
              <a:rPr lang="en-US"/>
              <a:pPr>
                <a:defRPr/>
              </a:pPr>
              <a:t>11/5/2024</a:t>
            </a:fld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40CD01D3-2325-A61A-CE46-FC100BAE7F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92CFFE4B-DD12-E0F2-761A-99A133B97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06BADD7-0AAB-4DF4-A47E-DEFC59C867B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019164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10" Type="http://schemas.openxmlformats.org/officeDocument/2006/relationships/image" Target="../media/image1.jpeg"/><Relationship Id="rId4" Type="http://schemas.openxmlformats.org/officeDocument/2006/relationships/slideLayout" Target="../slideLayouts/slideLayout15.xml"/><Relationship Id="rId9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705FE634-3DDB-58D6-B65B-BE2DECE51D29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D0AB312F-655A-B928-C716-7B725F4CBFA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81B2B1-EA7F-E5F9-DD89-79D9DBE92C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0E4D4F82-FCE3-45D0-9DA8-4EAC396B1C73}" type="datetimeFigureOut">
              <a:rPr lang="en-US"/>
              <a:pPr>
                <a:defRPr/>
              </a:pPr>
              <a:t>11/5/2024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D1376E-95ED-9CAB-4DDF-2479CA0914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9489FE-5D9F-0550-7A9D-3F8704A2B1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2B1F2F54-862E-40C7-885D-8EBAC84A39D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712515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0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">
            <a:extLst>
              <a:ext uri="{FF2B5EF4-FFF2-40B4-BE49-F238E27FC236}">
                <a16:creationId xmlns:a16="http://schemas.microsoft.com/office/drawing/2014/main" id="{EFE614AC-EC4A-B4E4-7ACC-6E26956314E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025" tIns="40500" rIns="81025" bIns="405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80"/>
              <a:buFont typeface="Calibri"/>
              <a:buNone/>
              <a:defRPr sz="468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4">
            <a:extLst>
              <a:ext uri="{FF2B5EF4-FFF2-40B4-BE49-F238E27FC236}">
                <a16:creationId xmlns:a16="http://schemas.microsoft.com/office/drawing/2014/main" id="{7F8325A5-9F04-4697-D767-81F7DC3A26E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025" tIns="40500" rIns="81025" bIns="40500" anchor="t" anchorCtr="0">
            <a:normAutofit/>
          </a:bodyPr>
          <a:lstStyle>
            <a:lvl1pPr marL="457200" marR="0" lvl="0" indent="-441960" algn="l" rtl="0">
              <a:spcBef>
                <a:spcPts val="672"/>
              </a:spcBef>
              <a:spcAft>
                <a:spcPts val="0"/>
              </a:spcAft>
              <a:buClr>
                <a:schemeClr val="dk1"/>
              </a:buClr>
              <a:buSzPts val="3360"/>
              <a:buFont typeface="Arial"/>
              <a:buChar char="•"/>
              <a:defRPr sz="335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191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–"/>
              <a:defRPr sz="3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8619" algn="l" rtl="0">
              <a:spcBef>
                <a:spcPts val="504"/>
              </a:spcBef>
              <a:spcAft>
                <a:spcPts val="0"/>
              </a:spcAft>
              <a:buClr>
                <a:schemeClr val="dk1"/>
              </a:buClr>
              <a:buSzPts val="2520"/>
              <a:buFont typeface="Arial"/>
              <a:buChar char="•"/>
              <a:defRPr sz="252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65760" algn="l" rtl="0">
              <a:spcBef>
                <a:spcPts val="432"/>
              </a:spcBef>
              <a:spcAft>
                <a:spcPts val="0"/>
              </a:spcAft>
              <a:buClr>
                <a:schemeClr val="dk1"/>
              </a:buClr>
              <a:buSzPts val="2160"/>
              <a:buFont typeface="Arial"/>
              <a:buChar char="–"/>
              <a:defRPr sz="21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65760" algn="l" rtl="0">
              <a:spcBef>
                <a:spcPts val="432"/>
              </a:spcBef>
              <a:spcAft>
                <a:spcPts val="0"/>
              </a:spcAft>
              <a:buClr>
                <a:schemeClr val="dk1"/>
              </a:buClr>
              <a:buSzPts val="2160"/>
              <a:buFont typeface="Arial"/>
              <a:buChar char="»"/>
              <a:defRPr sz="21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65760" algn="l" rtl="0">
              <a:spcBef>
                <a:spcPts val="432"/>
              </a:spcBef>
              <a:spcAft>
                <a:spcPts val="0"/>
              </a:spcAft>
              <a:buClr>
                <a:schemeClr val="dk1"/>
              </a:buClr>
              <a:buSzPts val="2160"/>
              <a:buFont typeface="Arial"/>
              <a:buChar char="•"/>
              <a:defRPr sz="21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65760" algn="l" rtl="0">
              <a:spcBef>
                <a:spcPts val="432"/>
              </a:spcBef>
              <a:spcAft>
                <a:spcPts val="0"/>
              </a:spcAft>
              <a:buClr>
                <a:schemeClr val="dk1"/>
              </a:buClr>
              <a:buSzPts val="2160"/>
              <a:buFont typeface="Arial"/>
              <a:buChar char="•"/>
              <a:defRPr sz="21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65759" algn="l" rtl="0">
              <a:spcBef>
                <a:spcPts val="432"/>
              </a:spcBef>
              <a:spcAft>
                <a:spcPts val="0"/>
              </a:spcAft>
              <a:buClr>
                <a:schemeClr val="dk1"/>
              </a:buClr>
              <a:buSzPts val="2160"/>
              <a:buFont typeface="Arial"/>
              <a:buChar char="•"/>
              <a:defRPr sz="21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65759" algn="l" rtl="0">
              <a:spcBef>
                <a:spcPts val="432"/>
              </a:spcBef>
              <a:spcAft>
                <a:spcPts val="0"/>
              </a:spcAft>
              <a:buClr>
                <a:schemeClr val="dk1"/>
              </a:buClr>
              <a:buSzPts val="2160"/>
              <a:buFont typeface="Arial"/>
              <a:buChar char="•"/>
              <a:defRPr sz="21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4">
            <a:extLst>
              <a:ext uri="{FF2B5EF4-FFF2-40B4-BE49-F238E27FC236}">
                <a16:creationId xmlns:a16="http://schemas.microsoft.com/office/drawing/2014/main" id="{F6EFBDA3-C7EA-130B-3318-E5BCC90F0829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025" tIns="40500" rIns="81025" bIns="405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20" b="0" i="0" u="none" strike="noStrike" kern="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5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5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5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5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5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5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5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5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9" name="Google Shape;9;p4">
            <a:extLst>
              <a:ext uri="{FF2B5EF4-FFF2-40B4-BE49-F238E27FC236}">
                <a16:creationId xmlns:a16="http://schemas.microsoft.com/office/drawing/2014/main" id="{87A4DB0D-33F7-1C38-286C-F33035BD1509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025" tIns="40500" rIns="81025" bIns="405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20" b="0" i="0" u="none" strike="noStrike" kern="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5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5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5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5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5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5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5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5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10" name="Google Shape;10;p4">
            <a:extLst>
              <a:ext uri="{FF2B5EF4-FFF2-40B4-BE49-F238E27FC236}">
                <a16:creationId xmlns:a16="http://schemas.microsoft.com/office/drawing/2014/main" id="{093857D4-A9C7-C39D-5327-36B1215EEB6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025" tIns="40500" rIns="81025" bIns="405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Clr>
                <a:srgbClr val="000000"/>
              </a:buClr>
              <a:buFont typeface="Arial"/>
              <a:buNone/>
              <a:defRPr sz="1320" b="0" i="0" u="none" strike="noStrike" kern="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32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32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32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32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32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32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32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32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defRPr/>
            </a:pPr>
            <a:fld id="{EB1CB48F-56D5-4B48-AE23-5667BEA3CB19}" type="slidenum">
              <a:rPr lang="en-US"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3643692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1pPr>
      <a:lvl2pPr lvl="1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2pPr>
      <a:lvl3pPr lvl="2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3pPr>
      <a:lvl4pPr lvl="3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4pPr>
      <a:lvl5pPr lvl="4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1pPr>
      <a:lvl2pPr lvl="1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2pPr>
      <a:lvl3pPr lvl="2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3pPr>
      <a:lvl4pPr lvl="3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4pPr>
      <a:lvl5pPr lvl="4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957580" y="597535"/>
            <a:ext cx="10953115" cy="2253615"/>
          </a:xfrm>
          <a:effectLst>
            <a:outerShdw dist="63500" sx="1000" sy="1000" algn="ctr" rotWithShape="0">
              <a:schemeClr val="accent2">
                <a:lumMod val="50000"/>
              </a:schemeClr>
            </a:outerShdw>
          </a:effectLst>
        </p:spPr>
        <p:txBody>
          <a:bodyPr vert="horz" wrap="square" lIns="91440" tIns="45720" rIns="91440" bIns="45720" numCol="1" rtlCol="0" anchor="ctr" anchorCtr="0" compatLnSpc="1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Arial Black" panose="020B0A04020102020204" pitchFamily="34" charset="0"/>
                <a:ea typeface="+mj-ea"/>
                <a:cs typeface="+mj-cs"/>
              </a:rPr>
              <a:t>(21CC505PC) </a:t>
            </a:r>
            <a:b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Arial Black" panose="020B0A04020102020204" pitchFamily="34" charset="0"/>
                <a:ea typeface="+mj-ea"/>
                <a:cs typeface="+mj-cs"/>
              </a:rPr>
            </a:br>
            <a:r>
              <a:rPr kumimoji="0" lang="en-US" sz="2800" b="0" i="0" u="none" strike="noStrike" kern="1200" cap="none" spc="0" normalizeH="0" baseline="0" dirty="0">
                <a:solidFill>
                  <a:schemeClr val="accent2">
                    <a:lumMod val="75000"/>
                  </a:schemeClr>
                </a:solidFill>
                <a:latin typeface="Arial Black" panose="020B0A04020102020204" pitchFamily="34" charset="0"/>
                <a:ea typeface="+mn-ea"/>
                <a:cs typeface="+mn-cs"/>
                <a:sym typeface="+mn-ea"/>
              </a:rPr>
              <a:t>SOFTWARE ENGINEERING LAB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Arial Black" panose="020B0A04020102020204" pitchFamily="34" charset="0"/>
              <a:ea typeface="+mj-ea"/>
              <a:cs typeface="+mj-cs"/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403225" y="2979420"/>
            <a:ext cx="11456987" cy="3192145"/>
          </a:xfrm>
        </p:spPr>
        <p:txBody>
          <a:bodyPr vert="horz" wrap="square" lIns="91440" tIns="45720" rIns="91440" bIns="45720" numCol="1" rtlCol="0" anchor="ctr" anchorCtr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dirty="0">
                <a:solidFill>
                  <a:srgbClr val="002060"/>
                </a:solidFill>
                <a:latin typeface="Arial Black" panose="020B0A04020102020204" pitchFamily="34" charset="0"/>
              </a:rPr>
              <a:t>LAB EXERCISE - 5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sz="28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 panose="020F0502020204030204" pitchFamily="34" charset="0"/>
              </a:rPr>
              <a:t>BUILD TOOLS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TOPIC </a:t>
            </a:r>
            <a:r>
              <a:rPr kumimoji="0" lang="en-US" sz="280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-</a:t>
            </a:r>
            <a:r>
              <a:rPr lang="en-US" sz="28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 CREATING MAVEN JAVA PROJECT USING ECLIPSE AND PUSH INTO TO GITHUB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BY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 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</p:txBody>
      </p:sp>
      <p:grpSp>
        <p:nvGrpSpPr>
          <p:cNvPr id="2052" name="Group 14"/>
          <p:cNvGrpSpPr/>
          <p:nvPr/>
        </p:nvGrpSpPr>
        <p:grpSpPr>
          <a:xfrm>
            <a:off x="403225" y="61913"/>
            <a:ext cx="11456988" cy="1116012"/>
            <a:chOff x="376972" y="40036"/>
            <a:chExt cx="11456149" cy="1116157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570123" y="40036"/>
              <a:ext cx="1069848" cy="869946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6972" y="83215"/>
              <a:ext cx="1069848" cy="744031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12289" y="83214"/>
              <a:ext cx="1069848" cy="771566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sp>
          <p:nvSpPr>
            <p:cNvPr id="9" name="Rectangle 8"/>
            <p:cNvSpPr/>
            <p:nvPr/>
          </p:nvSpPr>
          <p:spPr>
            <a:xfrm>
              <a:off x="448405" y="905335"/>
              <a:ext cx="1904860" cy="2508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UPPAL CAMPUS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5189920" y="902160"/>
              <a:ext cx="1903274" cy="2508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NARAYANGUDA</a:t>
              </a:r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5"/>
            <a:srcRect l="7635" t="13601" r="2078" b="14170"/>
            <a:stretch>
              <a:fillRect/>
            </a:stretch>
          </p:blipFill>
          <p:spPr>
            <a:xfrm>
              <a:off x="10346348" y="46291"/>
              <a:ext cx="1069848" cy="85588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sp>
          <p:nvSpPr>
            <p:cNvPr id="12" name="Rectangle 11"/>
            <p:cNvSpPr/>
            <p:nvPr/>
          </p:nvSpPr>
          <p:spPr>
            <a:xfrm>
              <a:off x="9929847" y="902160"/>
              <a:ext cx="1903274" cy="2508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IBRAHIMPATNAM</a:t>
              </a:r>
            </a:p>
          </p:txBody>
        </p:sp>
      </p:grpSp>
      <p:sp>
        <p:nvSpPr>
          <p:cNvPr id="16" name="Subtitle 4"/>
          <p:cNvSpPr txBox="1"/>
          <p:nvPr/>
        </p:nvSpPr>
        <p:spPr>
          <a:xfrm>
            <a:off x="1822926" y="5485130"/>
            <a:ext cx="8690610" cy="137287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Arial Black" panose="020B0A04020102020204" pitchFamily="34" charset="0"/>
              </a:rPr>
              <a:t>B MADHURIKA(Ph.D.)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Assistant Professor 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 </a:t>
            </a:r>
            <a:r>
              <a:rPr lang="en-US" sz="2000" dirty="0">
                <a:solidFill>
                  <a:srgbClr val="002060"/>
                </a:solidFill>
                <a:latin typeface="Arial Black" panose="020B0A04020102020204" pitchFamily="34" charset="0"/>
              </a:rPr>
              <a:t>CSE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388A2-2A46-4B48-B115-30A06AAB9D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798" y="286603"/>
            <a:ext cx="10995882" cy="702303"/>
          </a:xfrm>
        </p:spPr>
        <p:txBody>
          <a:bodyPr>
            <a:normAutofit fontScale="90000"/>
          </a:bodyPr>
          <a:lstStyle/>
          <a:p>
            <a:r>
              <a:rPr lang="en-US" dirty="0"/>
              <a:t>Check the console for Build Success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E28F2B-931E-4E42-BE1F-0B7AC86F4E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5DA52D-74A4-44D0-8C04-DF99B527BB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5218"/>
            <a:ext cx="12192000" cy="5184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4565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0D034-C5BC-4B32-B004-866AC40D4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043" y="286603"/>
            <a:ext cx="11940466" cy="831983"/>
          </a:xfrm>
        </p:spPr>
        <p:txBody>
          <a:bodyPr>
            <a:noAutofit/>
          </a:bodyPr>
          <a:lstStyle/>
          <a:p>
            <a:r>
              <a:rPr lang="en-US" sz="3200" dirty="0"/>
              <a:t>Right click on your project and Run As Maven Install - to add artifact(s) to the local repository</a:t>
            </a:r>
            <a:endParaRPr lang="en-IN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8BB288-8256-4554-9930-C3E5BABC0A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901584-E10D-40E4-B450-3A1775509B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05017"/>
            <a:ext cx="12192000" cy="4944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4868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D53DE2-49B8-4B80-9E0A-3636D00B9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570225"/>
          </a:xfrm>
        </p:spPr>
        <p:txBody>
          <a:bodyPr>
            <a:normAutofit fontScale="90000"/>
          </a:bodyPr>
          <a:lstStyle/>
          <a:p>
            <a:r>
              <a:rPr lang="en-US" dirty="0"/>
              <a:t>Check the console for Build Success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AFD6B1-9185-41ED-A421-0B56C3F47E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13EA02-7AC4-47E2-BFBD-747A453443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5320"/>
            <a:ext cx="12192000" cy="5237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0598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C1088-6E3A-40BB-A797-84CCB9567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920" y="286604"/>
            <a:ext cx="11842812" cy="823106"/>
          </a:xfrm>
        </p:spPr>
        <p:txBody>
          <a:bodyPr>
            <a:noAutofit/>
          </a:bodyPr>
          <a:lstStyle/>
          <a:p>
            <a:r>
              <a:rPr lang="en-US" sz="3200" dirty="0"/>
              <a:t>Right click on your project and Run As Maven Install - use to specify test classes or methods we want to execute</a:t>
            </a:r>
            <a:endParaRPr lang="en-IN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60D172-42A7-45C3-8FCF-10C0B8DA5B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1C5BCC-DFC6-4E38-A34C-27B087B5BF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07363"/>
            <a:ext cx="12192000" cy="5078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5040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B85E5-5A8C-479F-8EE7-CF16524D68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920" y="286603"/>
            <a:ext cx="11004760" cy="702303"/>
          </a:xfrm>
        </p:spPr>
        <p:txBody>
          <a:bodyPr>
            <a:normAutofit fontScale="90000"/>
          </a:bodyPr>
          <a:lstStyle/>
          <a:p>
            <a:r>
              <a:rPr lang="en-US" dirty="0"/>
              <a:t>Check the console for Build Success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F7E1AC-9EFE-4FAA-BAF8-019B380040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3D2428-6ED0-44F8-A221-442835FA02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98484"/>
            <a:ext cx="12192000" cy="5122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9086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BACCAF-5FB2-4D05-901E-14C7069C7A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797" y="286604"/>
            <a:ext cx="11851689" cy="570226"/>
          </a:xfrm>
        </p:spPr>
        <p:txBody>
          <a:bodyPr>
            <a:noAutofit/>
          </a:bodyPr>
          <a:lstStyle/>
          <a:p>
            <a:r>
              <a:rPr lang="en-US" sz="2400" dirty="0"/>
              <a:t>Right click on your project and Run As Maven Install - Compiles source code of the project, Creates JAR or WAR file for the project to convert it into a distributable format.</a:t>
            </a:r>
            <a:endParaRPr lang="en-IN" sz="2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62C289-9ED5-4AF6-9720-9AA1A17CC0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887BB2-263D-4036-BA8B-4001655D6A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09708"/>
            <a:ext cx="12192000" cy="5273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0275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A8AD4-4559-48EB-AB08-879E7EB8A8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185" y="286603"/>
            <a:ext cx="11825057" cy="702303"/>
          </a:xfrm>
        </p:spPr>
        <p:txBody>
          <a:bodyPr>
            <a:normAutofit/>
          </a:bodyPr>
          <a:lstStyle/>
          <a:p>
            <a:r>
              <a:rPr lang="en-US" sz="4000" dirty="0"/>
              <a:t>Specify the goals as – Clean Install Test -&gt; Click on Apply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B83955-A98E-402F-BC82-6CB74787DF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1D5AA0-CC00-4F7F-996A-3A3FBC8C80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89608"/>
            <a:ext cx="12192000" cy="5175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8763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D190C-AA79-48BD-97E4-2BE5C16710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570225"/>
          </a:xfrm>
        </p:spPr>
        <p:txBody>
          <a:bodyPr>
            <a:normAutofit fontScale="90000"/>
          </a:bodyPr>
          <a:lstStyle/>
          <a:p>
            <a:r>
              <a:rPr lang="en-US" dirty="0"/>
              <a:t>Click on Run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0B6233-B93B-4AF7-9CCA-421EA1C4F3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4C12F1-4D14-4DAC-9F4C-9BB256586A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8906"/>
            <a:ext cx="12192000" cy="534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2046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4C721-8E37-4BBE-8DA7-8DBD4C646F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553" y="286603"/>
            <a:ext cx="10978127" cy="702303"/>
          </a:xfrm>
        </p:spPr>
        <p:txBody>
          <a:bodyPr>
            <a:normAutofit fontScale="90000"/>
          </a:bodyPr>
          <a:lstStyle/>
          <a:p>
            <a:r>
              <a:rPr lang="en-US" dirty="0"/>
              <a:t>Check for Build Success in Console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00D0B0-2C5E-4D53-817A-643C26D883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76774B-0E8D-4D31-813C-7C46BECF3D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18586"/>
            <a:ext cx="12192000" cy="5228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8736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F5FDD5-3DB9-4BD3-B1E3-9BA0FF0E1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043" y="286603"/>
            <a:ext cx="11869444" cy="702303"/>
          </a:xfrm>
        </p:spPr>
        <p:txBody>
          <a:bodyPr>
            <a:normAutofit fontScale="90000"/>
          </a:bodyPr>
          <a:lstStyle/>
          <a:p>
            <a:r>
              <a:rPr lang="en-US" sz="4400" dirty="0"/>
              <a:t>Now Run the Project as Java Application to test the output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4BC5C7-6C40-407C-B946-ECEE8B8CAA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BC0A3F-5956-409B-91A0-E1B406255C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83076"/>
            <a:ext cx="12192000" cy="5211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1814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54C2011-CB98-AFD9-F4E2-001DA0B74FF5}"/>
              </a:ext>
            </a:extLst>
          </p:cNvPr>
          <p:cNvSpPr txBox="1">
            <a:spLocks/>
          </p:cNvSpPr>
          <p:nvPr/>
        </p:nvSpPr>
        <p:spPr>
          <a:xfrm>
            <a:off x="1717675" y="2986088"/>
            <a:ext cx="8756650" cy="147002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SOFTWARE ENGINEERING LAB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(21CC505PC)</a:t>
            </a:r>
            <a:endParaRPr kumimoji="0" lang="en-IN" sz="3600" b="0" i="0" u="none" strike="noStrike" kern="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0B2759EB-3A1F-0019-5640-C12C58EEFBB0}"/>
              </a:ext>
            </a:extLst>
          </p:cNvPr>
          <p:cNvSpPr txBox="1">
            <a:spLocks/>
          </p:cNvSpPr>
          <p:nvPr/>
        </p:nvSpPr>
        <p:spPr>
          <a:xfrm>
            <a:off x="2895600" y="4298950"/>
            <a:ext cx="6400800" cy="206375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IN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BY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IN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MADHURIKA BUDARAJU(Ph.D.)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IN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ASSISTANT PROFESSOR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IN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CSE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IN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KMIT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4297FC-66B5-414A-88D5-1BDCB2A304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431" y="286603"/>
            <a:ext cx="10969249" cy="702303"/>
          </a:xfrm>
        </p:spPr>
        <p:txBody>
          <a:bodyPr>
            <a:normAutofit fontScale="90000"/>
          </a:bodyPr>
          <a:lstStyle/>
          <a:p>
            <a:r>
              <a:rPr lang="en-US" dirty="0"/>
              <a:t>Select the Created project from the list - &gt; Click Ok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11D56C-429A-4C03-9C55-F873590C83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79F169-4DC5-4941-B807-ED54E8D407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54096"/>
            <a:ext cx="12192000" cy="5211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9102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AFECA1-27A8-4687-B1A1-C759E46787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575" y="286603"/>
            <a:ext cx="11603114" cy="796473"/>
          </a:xfrm>
        </p:spPr>
        <p:txBody>
          <a:bodyPr>
            <a:normAutofit fontScale="90000"/>
          </a:bodyPr>
          <a:lstStyle/>
          <a:p>
            <a:r>
              <a:rPr lang="en-US" dirty="0"/>
              <a:t>In the console we can view the output of the project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617385-697A-490E-B427-9D3FAB45DC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A8A16E-7745-4242-8F97-7438F20D3E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42874"/>
            <a:ext cx="12192000" cy="5122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3324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FBE63-6507-45DD-9CF3-9FA0CA139E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165" y="286603"/>
            <a:ext cx="11958221" cy="702303"/>
          </a:xfrm>
        </p:spPr>
        <p:txBody>
          <a:bodyPr>
            <a:noAutofit/>
          </a:bodyPr>
          <a:lstStyle/>
          <a:p>
            <a:r>
              <a:rPr lang="en-US" sz="3200" dirty="0"/>
              <a:t>Next is to push the project into GitHub, for this, create a new repository in GitHub</a:t>
            </a:r>
            <a:endParaRPr lang="en-IN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E7DAC4-3E59-4741-8BB4-94F2057B21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C91104-EF3B-4BFB-A9C8-B8C261F6FD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5218"/>
            <a:ext cx="12192000" cy="5184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5572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34C26C-2B3E-46CA-AB27-027A1E537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919" y="286603"/>
            <a:ext cx="11700769" cy="1151579"/>
          </a:xfrm>
        </p:spPr>
        <p:txBody>
          <a:bodyPr>
            <a:normAutofit fontScale="90000"/>
          </a:bodyPr>
          <a:lstStyle/>
          <a:p>
            <a:r>
              <a:rPr lang="en-US" dirty="0"/>
              <a:t>Select Maven in </a:t>
            </a:r>
            <a:r>
              <a:rPr lang="en-US" dirty="0" err="1"/>
              <a:t>gitignore</a:t>
            </a:r>
            <a:r>
              <a:rPr lang="en-US" dirty="0"/>
              <a:t>- to ignore unwanted target files in maven project while committing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02BF29-8E6A-4550-AA6F-3B4ED1EADB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4491AE-95CB-4FE3-B2CC-A938A0E72A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38182"/>
            <a:ext cx="12192000" cy="4891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635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ACBE6-6A3B-4755-86CE-9AA59C5016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778717"/>
          </a:xfrm>
        </p:spPr>
        <p:txBody>
          <a:bodyPr>
            <a:normAutofit fontScale="90000"/>
          </a:bodyPr>
          <a:lstStyle/>
          <a:p>
            <a:r>
              <a:rPr lang="en-US" dirty="0"/>
              <a:t>Click on create repository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3B3903-FD11-4475-9596-1786C6CCCE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EA6C6B-1EB2-4C2E-B708-5028F8D397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5320"/>
            <a:ext cx="12192000" cy="5228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97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A19752-1A21-4C7E-B60D-8337CAC810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941" y="286603"/>
            <a:ext cx="11647503" cy="702303"/>
          </a:xfrm>
        </p:spPr>
        <p:txBody>
          <a:bodyPr>
            <a:noAutofit/>
          </a:bodyPr>
          <a:lstStyle/>
          <a:p>
            <a:r>
              <a:rPr lang="en-US" sz="4000" dirty="0"/>
              <a:t>Copy the HTTPs URL as shown to be copied into Jenkins</a:t>
            </a:r>
            <a:endParaRPr lang="en-IN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5E7D56-555C-4145-BBD0-B577DCCFED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F6C9FE-069E-4835-B82E-B01B178136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98485"/>
            <a:ext cx="12192000" cy="5104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2148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0D2567-949B-4C0D-8A86-1937B7754F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596" y="286603"/>
            <a:ext cx="10836084" cy="831983"/>
          </a:xfrm>
        </p:spPr>
        <p:txBody>
          <a:bodyPr>
            <a:normAutofit fontScale="90000"/>
          </a:bodyPr>
          <a:lstStyle/>
          <a:p>
            <a:r>
              <a:rPr lang="en-US" dirty="0"/>
              <a:t>Open Git Bash to push the project into GitHub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52AA5C-7FC5-48B6-A651-75669955A5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2B6D55-B564-4E34-9AD5-5BA9652108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84916"/>
            <a:ext cx="12192000" cy="4935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9751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276E6E-FE3F-4B44-8A1B-817AC4D3B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063" y="286604"/>
            <a:ext cx="11798423" cy="814228"/>
          </a:xfrm>
        </p:spPr>
        <p:txBody>
          <a:bodyPr>
            <a:normAutofit fontScale="90000"/>
          </a:bodyPr>
          <a:lstStyle/>
          <a:p>
            <a:r>
              <a:rPr lang="en-US" dirty="0"/>
              <a:t>Clone the GitHub repository into the local system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97DE40-5FEE-46AD-96BD-84F38994C4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FE6E26-31CF-4E46-8A23-2D64B1A9D6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55938"/>
            <a:ext cx="12192000" cy="4909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7703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D74655-96A8-468F-9FC2-0A1E42238B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697" y="286603"/>
            <a:ext cx="11611992" cy="796473"/>
          </a:xfrm>
        </p:spPr>
        <p:txBody>
          <a:bodyPr/>
          <a:lstStyle/>
          <a:p>
            <a:r>
              <a:rPr lang="en-US" dirty="0"/>
              <a:t>After cloning follow the steps as shown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D0542B-0782-447E-8FF9-1E38E651C5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172BE0-825F-4EA6-8222-7ED8BD6312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87262"/>
            <a:ext cx="12192000" cy="5024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9247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94CCD3-C2DE-4BF9-82AD-8F5676D1AF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5595"/>
            <a:ext cx="12171286" cy="1027292"/>
          </a:xfrm>
        </p:spPr>
        <p:txBody>
          <a:bodyPr>
            <a:noAutofit/>
          </a:bodyPr>
          <a:lstStyle/>
          <a:p>
            <a:r>
              <a:rPr lang="en-US" sz="3200" dirty="0"/>
              <a:t>One way of cloning the local and global projects is to copy the contents from eclipse workspace to the local cloned repository as shown</a:t>
            </a:r>
            <a:endParaRPr lang="en-IN" sz="3200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5EB7D06-6E56-4058-8ACE-25EA14ACD6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79362" y="1447060"/>
            <a:ext cx="6391923" cy="4891596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7EF19F0-4BCD-4413-BC57-38DF692471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" y="1420427"/>
            <a:ext cx="5779363" cy="4918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1785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615616-7B5F-E284-F1C5-C2044BEE4E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46CD878-8425-853B-D420-AEE2990BD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CCDBBE5-6375-E909-D458-1856AE9EEB7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3333" b="10671"/>
          <a:stretch/>
        </p:blipFill>
        <p:spPr>
          <a:xfrm>
            <a:off x="0" y="1166018"/>
            <a:ext cx="12192000" cy="4525963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F93B1-3567-44CD-8020-1D85D6032F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085" y="286603"/>
            <a:ext cx="11487705" cy="702303"/>
          </a:xfrm>
        </p:spPr>
        <p:txBody>
          <a:bodyPr>
            <a:noAutofit/>
          </a:bodyPr>
          <a:lstStyle/>
          <a:p>
            <a:r>
              <a:rPr lang="en-US" sz="2800" dirty="0"/>
              <a:t>The project files are successfully copied into the </a:t>
            </a:r>
            <a:r>
              <a:rPr lang="en-US" sz="2800" dirty="0" err="1"/>
              <a:t>PresentProject</a:t>
            </a:r>
            <a:r>
              <a:rPr lang="en-US" sz="2800" dirty="0"/>
              <a:t> repository </a:t>
            </a:r>
            <a:endParaRPr lang="en-IN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6FC1FE-2FA8-4C39-B60A-C9C75668C6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F64532-4740-4D57-9DD4-3C29C129BE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54096"/>
            <a:ext cx="12192000" cy="5157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402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298F7E-C800-476C-82B5-1275DFBDF8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128" y="286603"/>
            <a:ext cx="11248008" cy="570225"/>
          </a:xfrm>
        </p:spPr>
        <p:txBody>
          <a:bodyPr>
            <a:noAutofit/>
          </a:bodyPr>
          <a:lstStyle/>
          <a:p>
            <a:r>
              <a:rPr lang="en-US" sz="3600" dirty="0"/>
              <a:t>Using Git bash, add and commit the changes made as shown</a:t>
            </a:r>
            <a:endParaRPr lang="en-IN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435789-535D-4994-A699-B7D21B63DA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5E859C-8750-4F7D-82AE-014A5B26A0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12192000" cy="5388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7051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800543-6A2B-41BE-BC4B-0F81E1CB9D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553" y="286603"/>
            <a:ext cx="10978127" cy="702303"/>
          </a:xfrm>
        </p:spPr>
        <p:txBody>
          <a:bodyPr>
            <a:normAutofit fontScale="90000"/>
          </a:bodyPr>
          <a:lstStyle/>
          <a:p>
            <a:r>
              <a:rPr lang="en-US" dirty="0"/>
              <a:t>Push the changes to the GitHub as shown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42B749-D41C-492C-BBB9-62398D2002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225DCE-8D9B-4A5E-B3AA-D6FF3C03F4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1852"/>
            <a:ext cx="12192000" cy="5149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1851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5227B-AF6E-4C6F-8D11-D8803A889D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570226"/>
          </a:xfrm>
        </p:spPr>
        <p:txBody>
          <a:bodyPr>
            <a:noAutofit/>
          </a:bodyPr>
          <a:lstStyle/>
          <a:p>
            <a:r>
              <a:rPr lang="en-US" sz="3600" dirty="0"/>
              <a:t>Refresh the GitHub to see the updated repository</a:t>
            </a:r>
            <a:endParaRPr lang="en-IN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5DF3A4-E587-4CCF-A60B-DEF15863EC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F82382-B8AE-44E7-A518-4986328020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56442"/>
            <a:ext cx="12192000" cy="5273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6269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26FBC-C623-441B-AA23-20D6D90BC8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702303"/>
          </a:xfrm>
        </p:spPr>
        <p:txBody>
          <a:bodyPr>
            <a:normAutofit fontScale="90000"/>
          </a:bodyPr>
          <a:lstStyle/>
          <a:p>
            <a:r>
              <a:rPr lang="en-US" dirty="0"/>
              <a:t>Repository is successfully updated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4C1A2E-147F-4A19-9121-1A758B7465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E4E03E-EFD4-40EB-8B3B-C8DD08ECD0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4198"/>
            <a:ext cx="12192000" cy="5291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3902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EE6FD7-BE9C-4E9B-A38C-73C0DE651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263527"/>
            <a:ext cx="10058400" cy="725379"/>
          </a:xfrm>
        </p:spPr>
        <p:txBody>
          <a:bodyPr>
            <a:normAutofit fontScale="90000"/>
          </a:bodyPr>
          <a:lstStyle/>
          <a:p>
            <a:r>
              <a:rPr lang="en-US" dirty="0"/>
              <a:t>Create a Maven Project </a:t>
            </a:r>
            <a:r>
              <a:rPr lang="en-US" sz="3100" b="1" dirty="0"/>
              <a:t>- &gt; File - &gt; New -&gt; Maven Project</a:t>
            </a:r>
            <a:endParaRPr lang="en-I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E1710C-5C99-4CBA-87CF-6296F562C6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7FDE71-E59B-41E9-8D62-0BD186DD21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80730"/>
            <a:ext cx="12192000" cy="5149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81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9A8C2D-2BF6-4CAD-9BC8-B8BA31CD89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702303"/>
          </a:xfrm>
        </p:spPr>
        <p:txBody>
          <a:bodyPr>
            <a:normAutofit fontScale="90000"/>
          </a:bodyPr>
          <a:lstStyle/>
          <a:p>
            <a:r>
              <a:rPr lang="en-US" dirty="0"/>
              <a:t>Click on Next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D8E203-09BF-48F7-8D45-348C1CB7D0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445EA7-C58F-4D66-92E1-A1B636F5F6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27464"/>
            <a:ext cx="12192000" cy="5246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4309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BB39EA-033A-4622-A006-26A571BE51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676" y="286603"/>
            <a:ext cx="12023324" cy="702303"/>
          </a:xfrm>
        </p:spPr>
        <p:txBody>
          <a:bodyPr>
            <a:noAutofit/>
          </a:bodyPr>
          <a:lstStyle/>
          <a:p>
            <a:r>
              <a:rPr lang="en-US" sz="2800" dirty="0"/>
              <a:t>Select the </a:t>
            </a:r>
            <a:r>
              <a:rPr lang="en-US" sz="2800" dirty="0" err="1"/>
              <a:t>quickstart</a:t>
            </a:r>
            <a:r>
              <a:rPr lang="en-US" sz="2800" dirty="0"/>
              <a:t> archetype under </a:t>
            </a:r>
            <a:r>
              <a:rPr lang="en-US" sz="2800" dirty="0" err="1"/>
              <a:t>org.apache.maven.archetypes</a:t>
            </a:r>
            <a:r>
              <a:rPr lang="en-US" sz="2800" dirty="0"/>
              <a:t> and click on Next</a:t>
            </a:r>
            <a:endParaRPr lang="en-IN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7447DB-F7C2-4233-BF03-052F31AF0F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F19F49-9749-4AD3-83C3-8DE1A89589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54097"/>
            <a:ext cx="12192000" cy="5149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5018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9BC284-9E36-4C08-8C8A-E18EB37DFC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654" y="286603"/>
            <a:ext cx="12094346" cy="702303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Give Artifact ID of your choice and click Finish, Maven Project is created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9EBFDE-D9C6-4828-807D-CBDB7CCDEF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57D74C-9E2C-4017-8301-66AF29756E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18586"/>
            <a:ext cx="12192000" cy="5166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2176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AB72A6-2371-4D31-84AE-DF023433B7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165" y="286603"/>
            <a:ext cx="11931588" cy="702303"/>
          </a:xfrm>
        </p:spPr>
        <p:txBody>
          <a:bodyPr>
            <a:noAutofit/>
          </a:bodyPr>
          <a:lstStyle/>
          <a:p>
            <a:r>
              <a:rPr lang="en-US" sz="2800" dirty="0"/>
              <a:t>In the created project, Check for App.java file containing Hello World program</a:t>
            </a:r>
            <a:endParaRPr lang="en-IN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503385-177C-40E0-A756-8969632712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59DF35-41BA-46A3-B541-64FE58CFE7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07362"/>
            <a:ext cx="12192000" cy="5060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5469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3FE44-BE44-4DD8-80A2-1B2D097168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31" y="286604"/>
            <a:ext cx="11913833" cy="769840"/>
          </a:xfrm>
        </p:spPr>
        <p:txBody>
          <a:bodyPr>
            <a:noAutofit/>
          </a:bodyPr>
          <a:lstStyle/>
          <a:p>
            <a:r>
              <a:rPr lang="en-US" sz="3200" dirty="0"/>
              <a:t>Right click on your project and Run As Maven Clean - It clears out the existing classes that you compiled from last compile</a:t>
            </a:r>
            <a:endParaRPr lang="en-IN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856CAF-2587-4B0A-A3A6-AED7377067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E45F42-2C7B-4EC6-886E-C229B83A4E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42874"/>
            <a:ext cx="12192000" cy="5051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591483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3513</TotalTime>
  <Words>433</Words>
  <Application>Microsoft Office PowerPoint</Application>
  <PresentationFormat>Widescreen</PresentationFormat>
  <Paragraphs>56</Paragraphs>
  <Slides>34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34</vt:i4>
      </vt:variant>
    </vt:vector>
  </HeadingPairs>
  <TitlesOfParts>
    <vt:vector size="41" baseType="lpstr">
      <vt:lpstr>Arial</vt:lpstr>
      <vt:lpstr>Arial Black</vt:lpstr>
      <vt:lpstr>Calibri</vt:lpstr>
      <vt:lpstr>Calibri Light</vt:lpstr>
      <vt:lpstr>Times New Roman</vt:lpstr>
      <vt:lpstr>1_Office Theme</vt:lpstr>
      <vt:lpstr>2_Office Theme</vt:lpstr>
      <vt:lpstr>(21CC505PC)  SOFTWARE ENGINEERING LAB</vt:lpstr>
      <vt:lpstr>PowerPoint Presentation</vt:lpstr>
      <vt:lpstr>PowerPoint Presentation</vt:lpstr>
      <vt:lpstr>Create a Maven Project - &gt; File - &gt; New -&gt; Maven Project</vt:lpstr>
      <vt:lpstr>Click on Next</vt:lpstr>
      <vt:lpstr>Select the quickstart archetype under org.apache.maven.archetypes and click on Next</vt:lpstr>
      <vt:lpstr>Give Artifact ID of your choice and click Finish, Maven Project is created</vt:lpstr>
      <vt:lpstr>In the created project, Check for App.java file containing Hello World program</vt:lpstr>
      <vt:lpstr>Right click on your project and Run As Maven Clean - It clears out the existing classes that you compiled from last compile</vt:lpstr>
      <vt:lpstr>Check the console for Build Success</vt:lpstr>
      <vt:lpstr>Right click on your project and Run As Maven Install - to add artifact(s) to the local repository</vt:lpstr>
      <vt:lpstr>Check the console for Build Success</vt:lpstr>
      <vt:lpstr>Right click on your project and Run As Maven Install - use to specify test classes or methods we want to execute</vt:lpstr>
      <vt:lpstr>Check the console for Build Success</vt:lpstr>
      <vt:lpstr>Right click on your project and Run As Maven Install - Compiles source code of the project, Creates JAR or WAR file for the project to convert it into a distributable format.</vt:lpstr>
      <vt:lpstr>Specify the goals as – Clean Install Test -&gt; Click on Apply</vt:lpstr>
      <vt:lpstr>Click on Run</vt:lpstr>
      <vt:lpstr>Check for Build Success in Console</vt:lpstr>
      <vt:lpstr>Now Run the Project as Java Application to test the output</vt:lpstr>
      <vt:lpstr>Select the Created project from the list - &gt; Click Ok</vt:lpstr>
      <vt:lpstr>In the console we can view the output of the project</vt:lpstr>
      <vt:lpstr>Next is to push the project into GitHub, for this, create a new repository in GitHub</vt:lpstr>
      <vt:lpstr>Select Maven in gitignore- to ignore unwanted target files in maven project while committing</vt:lpstr>
      <vt:lpstr>Click on create repository</vt:lpstr>
      <vt:lpstr>Copy the HTTPs URL as shown to be copied into Jenkins</vt:lpstr>
      <vt:lpstr>Open Git Bash to push the project into GitHub</vt:lpstr>
      <vt:lpstr>Clone the GitHub repository into the local system</vt:lpstr>
      <vt:lpstr>After cloning follow the steps as shown</vt:lpstr>
      <vt:lpstr>One way of cloning the local and global projects is to copy the contents from eclipse workspace to the local cloned repository as shown</vt:lpstr>
      <vt:lpstr>The project files are successfully copied into the PresentProject repository </vt:lpstr>
      <vt:lpstr>Using Git bash, add and commit the changes made as shown</vt:lpstr>
      <vt:lpstr>Push the changes to the GitHub as shown</vt:lpstr>
      <vt:lpstr>Refresh the GitHub to see the updated repository</vt:lpstr>
      <vt:lpstr>Repository is successfully updated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(21DM601PC)    COMPUTER NETWORKS</dc:title>
  <dc:creator>Arshiya Begum</dc:creator>
  <cp:lastModifiedBy>Madhu Budaraju</cp:lastModifiedBy>
  <cp:revision>57</cp:revision>
  <dcterms:created xsi:type="dcterms:W3CDTF">2024-05-06T05:52:36Z</dcterms:created>
  <dcterms:modified xsi:type="dcterms:W3CDTF">2024-11-05T08:32:54Z</dcterms:modified>
</cp:coreProperties>
</file>